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3550900" cy="4318000"/>
  <p:notesSz cx="13550900" cy="4318000"/>
  <p:embeddedFontLst>
    <p:embeddedFont>
      <p:font typeface="BHVBWF+Calibri-Bold" panose="020B0604020202020204" charset="0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DJPGLG+Calibri-Light" panose="020B0604020202020204" charset="0"/>
      <p:regular r:id="rId8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78" y="88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42940" y="-424947"/>
            <a:ext cx="4499025" cy="26546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602"/>
              </a:lnSpc>
              <a:spcBef>
                <a:spcPts val="0"/>
              </a:spcBef>
              <a:spcAft>
                <a:spcPts val="0"/>
              </a:spcAft>
            </a:pPr>
            <a:r>
              <a:rPr sz="16900" dirty="0">
                <a:solidFill>
                  <a:srgbClr val="FFFEFE"/>
                </a:solidFill>
                <a:latin typeface="BHVBWF+Calibri-Bold"/>
                <a:cs typeface="BHVBWF+Calibri-Bold"/>
              </a:rPr>
              <a:t>2020</a:t>
            </a:r>
          </a:p>
        </p:txBody>
      </p:sp>
      <p:sp>
        <p:nvSpPr>
          <p:cNvPr id="3" name="object 2"/>
          <p:cNvSpPr/>
          <p:nvPr/>
        </p:nvSpPr>
        <p:spPr>
          <a:xfrm>
            <a:off x="0" y="0"/>
            <a:ext cx="13550900" cy="431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557986" y="2971864"/>
            <a:ext cx="647691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6973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5700" dirty="0" smtClean="0">
                <a:solidFill>
                  <a:srgbClr val="FFFEFE"/>
                </a:solidFill>
                <a:cs typeface="DJPGLG+Calibri-Light"/>
              </a:rPr>
              <a:t>25</a:t>
            </a:r>
            <a:r>
              <a:rPr sz="5700" dirty="0" smtClean="0">
                <a:solidFill>
                  <a:srgbClr val="FFFEFE"/>
                </a:solidFill>
                <a:cs typeface="DJPGLG+Calibri-Light"/>
              </a:rPr>
              <a:t>.</a:t>
            </a:r>
            <a:r>
              <a:rPr sz="5700" spc="-1021" dirty="0" smtClean="0">
                <a:solidFill>
                  <a:srgbClr val="FFFEFE"/>
                </a:solidFill>
                <a:cs typeface="DJPGLG+Calibri-Light"/>
              </a:rPr>
              <a:t> </a:t>
            </a:r>
            <a:r>
              <a:rPr sz="5700" dirty="0">
                <a:solidFill>
                  <a:srgbClr val="FFFEFE"/>
                </a:solidFill>
                <a:cs typeface="DJPGLG+Calibri-Light"/>
              </a:rPr>
              <a:t>- </a:t>
            </a:r>
            <a:r>
              <a:rPr lang="de-DE" sz="5700" dirty="0" smtClean="0">
                <a:solidFill>
                  <a:srgbClr val="FFFEFE"/>
                </a:solidFill>
                <a:cs typeface="DJPGLG+Calibri-Light"/>
              </a:rPr>
              <a:t>26</a:t>
            </a:r>
            <a:r>
              <a:rPr sz="5700" dirty="0" smtClean="0">
                <a:solidFill>
                  <a:srgbClr val="FFFEFE"/>
                </a:solidFill>
                <a:cs typeface="DJPGLG+Calibri-Light"/>
              </a:rPr>
              <a:t>. </a:t>
            </a:r>
            <a:r>
              <a:rPr sz="5700" dirty="0" err="1">
                <a:solidFill>
                  <a:srgbClr val="FFFEFE"/>
                </a:solidFill>
                <a:cs typeface="DJPGLG+Calibri-Light"/>
              </a:rPr>
              <a:t>Februar</a:t>
            </a:r>
            <a:r>
              <a:rPr sz="5700" spc="14" dirty="0">
                <a:solidFill>
                  <a:srgbClr val="FFFEFE"/>
                </a:solidFill>
                <a:cs typeface="DJPGLG+Calibri-Light"/>
              </a:rPr>
              <a:t> </a:t>
            </a:r>
            <a:r>
              <a:rPr sz="5700" dirty="0" smtClean="0">
                <a:solidFill>
                  <a:srgbClr val="FFFEFE"/>
                </a:solidFill>
                <a:cs typeface="DJPGLG+Calibri-Light"/>
              </a:rPr>
              <a:t>202</a:t>
            </a:r>
            <a:r>
              <a:rPr lang="de-DE" sz="5700" dirty="0">
                <a:solidFill>
                  <a:srgbClr val="FFFEFE"/>
                </a:solidFill>
                <a:cs typeface="DJPGLG+Calibri-Light"/>
              </a:rPr>
              <a:t>6</a:t>
            </a:r>
            <a:endParaRPr sz="5700" dirty="0">
              <a:solidFill>
                <a:srgbClr val="FFFEFE"/>
              </a:solidFill>
              <a:cs typeface="DJPGLG+Calibri-Light" panose="020B060402020202020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72508" y="3900753"/>
            <a:ext cx="3088270" cy="4179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90"/>
              </a:lnSpc>
              <a:spcBef>
                <a:spcPts val="0"/>
              </a:spcBef>
              <a:spcAft>
                <a:spcPts val="0"/>
              </a:spcAft>
            </a:pPr>
            <a:r>
              <a:rPr sz="2450" spc="-37" dirty="0">
                <a:solidFill>
                  <a:srgbClr val="112216"/>
                </a:solidFill>
                <a:latin typeface="DJPGLG+Calibri-Light"/>
                <a:cs typeface="DJPGLG+Calibri-Light"/>
              </a:rPr>
              <a:t>www.</a:t>
            </a:r>
            <a:r>
              <a:rPr sz="2450" dirty="0">
                <a:solidFill>
                  <a:srgbClr val="112216"/>
                </a:solidFill>
                <a:latin typeface="BHVBWF+Calibri-Bold"/>
                <a:cs typeface="BHVBWF+Calibri-Bold"/>
              </a:rPr>
              <a:t>milchviehtage</a:t>
            </a:r>
            <a:r>
              <a:rPr sz="2450" dirty="0">
                <a:solidFill>
                  <a:srgbClr val="112216"/>
                </a:solidFill>
                <a:latin typeface="DJPGLG+Calibri-Light"/>
                <a:cs typeface="DJPGLG+Calibri-Light"/>
              </a:rPr>
              <a:t>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</Words>
  <Application>Microsoft Office PowerPoint</Application>
  <PresentationFormat>Benutzerdefiniert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BHVBWF+Calibri-Bold</vt:lpstr>
      <vt:lpstr>Calibri</vt:lpstr>
      <vt:lpstr>DJPGLG+Calibri-Light</vt:lpstr>
      <vt:lpstr>Theme 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doc2pdf</dc:creator>
  <cp:lastModifiedBy>Asseburg, Kathrin</cp:lastModifiedBy>
  <cp:revision>5</cp:revision>
  <dcterms:modified xsi:type="dcterms:W3CDTF">2025-05-20T05:45:59Z</dcterms:modified>
</cp:coreProperties>
</file>